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15.10.15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e.ee" TargetMode="External"/><Relationship Id="rId4" Type="http://schemas.openxmlformats.org/officeDocument/2006/relationships/hyperlink" Target="http://www.rys.delf.l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zeta.e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Национальная гордость, коллективная память и символическая политика Сочи-2014 (по материалам </a:t>
            </a: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СМИ</a:t>
            </a: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)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Слюсарчук</a:t>
            </a:r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Полина</a:t>
            </a:r>
          </a:p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Лилия </a:t>
            </a:r>
            <a:r>
              <a:rPr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Болячевец</a:t>
            </a:r>
            <a:endParaRPr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НУГ «Национальная политика в СССР и РФ: количественные аспекты»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Санкт-Петербург 201</a:t>
            </a:r>
            <a:r>
              <a:rPr lang="ru-RU" sz="800" dirty="0">
                <a:solidFill>
                  <a:schemeClr val="bg1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Россия, </a:t>
            </a:r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Санкт-Петербург</a:t>
            </a:r>
          </a:p>
          <a:p>
            <a:r>
              <a:rPr lang="en-US" sz="1200" dirty="0" err="1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Русскоязычные прибалтийские интернет-СМИ (</a:t>
            </a:r>
            <a:r>
              <a:rPr lang="en-US" sz="2800" dirty="0" smtClean="0">
                <a:hlinkClick r:id="rId2"/>
              </a:rPr>
              <a:t>www.gazeta.ee</a:t>
            </a:r>
            <a:r>
              <a:rPr lang="en-US" sz="2800" dirty="0" smtClean="0"/>
              <a:t> , </a:t>
            </a:r>
            <a:r>
              <a:rPr lang="ru-RU" sz="2800" dirty="0" smtClean="0">
                <a:hlinkClick r:id="rId3"/>
              </a:rPr>
              <a:t>www.mke.ee</a:t>
            </a:r>
            <a:r>
              <a:rPr lang="en-US" sz="2800" dirty="0" smtClean="0"/>
              <a:t>,  </a:t>
            </a:r>
            <a:r>
              <a:rPr lang="en-US" sz="2800" dirty="0" smtClean="0">
                <a:hlinkClick r:id="rId4"/>
              </a:rPr>
              <a:t>www.rys.delf.lv</a:t>
            </a:r>
            <a:r>
              <a:rPr lang="en-US" sz="2800" dirty="0" smtClean="0"/>
              <a:t> , </a:t>
            </a:r>
            <a:r>
              <a:rPr lang="en-US" sz="2800" dirty="0" err="1" smtClean="0"/>
              <a:t>www.kurier.lt</a:t>
            </a:r>
            <a:r>
              <a:rPr lang="en-US" sz="2800" dirty="0" smtClean="0"/>
              <a:t>) </a:t>
            </a:r>
            <a:endParaRPr lang="ru-RU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Российские СМИ</a:t>
            </a:r>
          </a:p>
          <a:p>
            <a:endParaRPr lang="ru-RU" sz="2800" dirty="0" smtClean="0"/>
          </a:p>
          <a:p>
            <a:r>
              <a:rPr lang="ru-RU" sz="2800" dirty="0" smtClean="0"/>
              <a:t>Научные статьи </a:t>
            </a:r>
          </a:p>
          <a:p>
            <a:endParaRPr lang="ru-RU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904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Церемонии открытия и закрытия Олимпиады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Подчеркивание силы, мужества, размера РФ</a:t>
            </a:r>
          </a:p>
          <a:p>
            <a:r>
              <a:rPr lang="ru-RU" dirty="0" smtClean="0"/>
              <a:t>Отсылки к имперскому прошлому</a:t>
            </a:r>
          </a:p>
          <a:p>
            <a:r>
              <a:rPr lang="ru-RU" dirty="0" smtClean="0"/>
              <a:t>СССР как «сквозной этап» в истории</a:t>
            </a:r>
          </a:p>
          <a:p>
            <a:r>
              <a:rPr lang="ru-RU" dirty="0" smtClean="0"/>
              <a:t>Отсутствие репрезентации восточной и северной части России, нет акцента на многонациональность и многообразие культур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43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Олимп 201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5" b="7475"/>
          <a:stretch>
            <a:fillRect/>
          </a:stretch>
        </p:blipFill>
        <p:spPr>
          <a:xfrm>
            <a:off x="0" y="605692"/>
            <a:ext cx="9144000" cy="5520472"/>
          </a:xfrm>
        </p:spPr>
      </p:pic>
    </p:spTree>
    <p:extLst>
      <p:ext uri="{BB962C8B-B14F-4D97-AF65-F5344CB8AC3E}">
        <p14:creationId xmlns:p14="http://schemas.microsoft.com/office/powerpoint/2010/main" val="391191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Литовские интеллектуалы о церемонии открытия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Политологи, политики и спортсмены выступают при анализе олимпийских церемоний в качестве экспертов</a:t>
            </a:r>
          </a:p>
          <a:p>
            <a:r>
              <a:rPr lang="ru-RU" sz="2800" dirty="0" smtClean="0"/>
              <a:t>Период существования прибалтийских государств в составе СССР воспринимается экспертами как оккупация</a:t>
            </a:r>
          </a:p>
          <a:p>
            <a:r>
              <a:rPr lang="ru-RU" sz="2800" dirty="0" smtClean="0"/>
              <a:t>Отсутствие демонстрации постсоветского периода</a:t>
            </a:r>
          </a:p>
          <a:p>
            <a:r>
              <a:rPr lang="ru-RU" sz="2800" dirty="0" smtClean="0"/>
              <a:t>Россия не признает ошибок прошлого и не уделает внимания самоопределению государств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6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Политика и спорт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российской СМИ-среде в качестве экспертов по вопросам Олимпиады выступают спортсмены, продолжающие карьеру в политике</a:t>
            </a:r>
          </a:p>
          <a:p>
            <a:r>
              <a:rPr lang="ru-RU" dirty="0" smtClean="0"/>
              <a:t>Спортсмены-политики смотрят на Олимпиаду «снаружи» и «изнутри»</a:t>
            </a:r>
          </a:p>
          <a:p>
            <a:r>
              <a:rPr lang="ru-RU" dirty="0" smtClean="0"/>
              <a:t>Последний этап эстафеты олимпийского огня – политический акт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41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прибалтийских СМИ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Литва: наиболее радикальный дискурс («Олимпиада никому не нужна», «Олимпиада как сцена борьбы: Запад против Путина»)</a:t>
            </a:r>
          </a:p>
          <a:p>
            <a:r>
              <a:rPr lang="ru-RU" dirty="0" smtClean="0"/>
              <a:t>Эстония: 75 </a:t>
            </a:r>
            <a:r>
              <a:rPr lang="en-US" dirty="0" smtClean="0"/>
              <a:t>%  </a:t>
            </a:r>
            <a:r>
              <a:rPr lang="ru-RU" dirty="0" smtClean="0"/>
              <a:t>людей испытывали гордость, 25</a:t>
            </a:r>
            <a:r>
              <a:rPr lang="en-US" dirty="0" smtClean="0"/>
              <a:t>% </a:t>
            </a:r>
            <a:r>
              <a:rPr lang="ru-RU" dirty="0" smtClean="0"/>
              <a:t>радость</a:t>
            </a:r>
          </a:p>
          <a:p>
            <a:r>
              <a:rPr lang="ru-RU" dirty="0" smtClean="0"/>
              <a:t>Латвия: Олимпиада как сфера борьбы, положительная оценка действий латвийского президента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7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Реакция на Сочи-2014 в научной среде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Олимпиада как средство пропаганды физической культуры и здоровья: Россия – страна здорового образа жизни</a:t>
            </a:r>
          </a:p>
          <a:p>
            <a:r>
              <a:rPr lang="ru-RU" sz="2800" dirty="0" smtClean="0"/>
              <a:t>Социально-экономическое влияние игр: «</a:t>
            </a:r>
            <a:r>
              <a:rPr lang="ru-RU" sz="2800" dirty="0"/>
              <a:t>перед всеми зрителями предстала новая, современная </a:t>
            </a:r>
            <a:r>
              <a:rPr lang="ru-RU" sz="2800" dirty="0" smtClean="0"/>
              <a:t>Россия»</a:t>
            </a:r>
          </a:p>
          <a:p>
            <a:r>
              <a:rPr lang="ru-RU" sz="2800" dirty="0" smtClean="0"/>
              <a:t>«Подъем национального самосознания россиян»: Олимпийские игры в Сочи побили множество рекордов</a:t>
            </a:r>
          </a:p>
          <a:p>
            <a:r>
              <a:rPr lang="ru-RU" sz="2800" dirty="0"/>
              <a:t>Сочи и его новая инфраструктура как центр физической культуры страны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147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Олимпиада как поле политической борьбы: отображение мероприятия в СМИ с точки зрения борьбы за влияние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одъем национальной гордости россиян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10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326</Words>
  <Application>Microsoft Macintosh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Национальная гордость, коллективная память и символическая политика Сочи-2014 (по материалам СМИ)</vt:lpstr>
      <vt:lpstr>Источники</vt:lpstr>
      <vt:lpstr>Церемонии открытия и закрытия Олимпиады</vt:lpstr>
      <vt:lpstr>Презентация PowerPoint</vt:lpstr>
      <vt:lpstr>Литовские интеллектуалы о церемонии открытия</vt:lpstr>
      <vt:lpstr>Политика и спорт </vt:lpstr>
      <vt:lpstr>Анализ прибалтийских СМИ</vt:lpstr>
      <vt:lpstr>Реакция на Сочи-2014 в научной среде</vt:lpstr>
      <vt:lpstr>Выводы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Polina Slyusarchuk</cp:lastModifiedBy>
  <cp:revision>15</cp:revision>
  <dcterms:created xsi:type="dcterms:W3CDTF">2010-09-30T06:45:29Z</dcterms:created>
  <dcterms:modified xsi:type="dcterms:W3CDTF">2015-10-15T09:30:20Z</dcterms:modified>
</cp:coreProperties>
</file>