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F06904-BAAD-514D-A102-4CFEE73F91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2F487C9-3827-FB48-882C-204DED03C9C1}" type="datetimeFigureOut">
              <a:rPr lang="ru-RU" smtClean="0"/>
              <a:t>03.05.15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86114" y="1552371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"/>
                <a:cs typeface="Times"/>
              </a:rPr>
              <a:t>«</a:t>
            </a:r>
            <a:r>
              <a:rPr lang="ru-RU" sz="3600" dirty="0" err="1" smtClean="0">
                <a:latin typeface="Times"/>
                <a:cs typeface="Times"/>
              </a:rPr>
              <a:t>Нациецентричность</a:t>
            </a:r>
            <a:r>
              <a:rPr lang="ru-RU" sz="3600" dirty="0" smtClean="0">
                <a:latin typeface="Times"/>
                <a:cs typeface="Times"/>
              </a:rPr>
              <a:t>» </a:t>
            </a:r>
            <a:r>
              <a:rPr lang="ru-RU" sz="3600" dirty="0">
                <a:latin typeface="Times"/>
                <a:cs typeface="Times"/>
              </a:rPr>
              <a:t>как доминирующая модель политического воображения и ее альтернативы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663" y="3957545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</a:t>
            </a:r>
            <a:r>
              <a:rPr lang="ru-RU" sz="2800" dirty="0" smtClean="0"/>
              <a:t>оцент ВШЭ </a:t>
            </a:r>
          </a:p>
          <a:p>
            <a:pPr algn="ctr"/>
            <a:r>
              <a:rPr lang="ru-RU" sz="2800" dirty="0" smtClean="0"/>
              <a:t>Акопов С.В.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>
                <a:solidFill>
                  <a:srgbClr val="008000"/>
                </a:solidFill>
              </a:rPr>
              <a:t>29 апреля 2015</a:t>
            </a:r>
            <a:endParaRPr lang="ru-RU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9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Кроме языковых компетенций важной предпосылкой неизбежной самоидентификации индивида является избирательный характер его индивидуальной памяти по отношению к контекстам социальной, культурной, а также политической памяти национального сообщества. В силу данного обстоятельства именно национальная политическая идентификация продолжает оставаться преобладающей и </a:t>
            </a:r>
            <a:r>
              <a:rPr lang="ru-RU" dirty="0" smtClean="0"/>
              <a:t>доминирующей.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1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Эффективность национальной модели идентификации на уровне воспроизводства политической памяти связана с ее сакральным потенциалом, позволяющим индивидам преодолеть угрозу собственного забвения, особенно в условиях милитаризации сообщества. При этом </a:t>
            </a:r>
            <a:r>
              <a:rPr lang="ru-RU" i="1" dirty="0"/>
              <a:t>сильная сторона</a:t>
            </a:r>
            <a:r>
              <a:rPr lang="ru-RU" dirty="0"/>
              <a:t> идеологии национализма также заключается в том, что она мобилизует и легитимирует политическую роль большинства индивидов, проживающих на конкретной территории с помощью идеи национального гражданства.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69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В современных условиях модель национального государства (несмотря на ее продолжающееся доминирование) активно подвергается</a:t>
            </a:r>
            <a:r>
              <a:rPr lang="ru-RU" b="1" i="1" dirty="0"/>
              <a:t> </a:t>
            </a:r>
            <a:r>
              <a:rPr lang="ru-RU" dirty="0"/>
              <a:t>критике. Однако можно предположить следующее: </a:t>
            </a:r>
            <a:r>
              <a:rPr lang="en-US" dirty="0"/>
              <a:t>a</a:t>
            </a:r>
            <a:r>
              <a:rPr lang="ru-RU" dirty="0"/>
              <a:t>) национальная модель будет востребована до тех пор, пока она будет оставаться «тайным» хранилищем сакрального политического смысла; </a:t>
            </a:r>
            <a:r>
              <a:rPr lang="en-US" dirty="0"/>
              <a:t>b</a:t>
            </a:r>
            <a:r>
              <a:rPr lang="ru-RU" dirty="0"/>
              <a:t>)«сакральное» национальной модели может питать экзистенциальные основания каких-то других </a:t>
            </a:r>
            <a:r>
              <a:rPr lang="ru-RU" dirty="0" smtClean="0"/>
              <a:t>моделей.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31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Альтернативами и дополнениями национальной модели, можно считать модели цивилизационного</a:t>
            </a:r>
            <a:r>
              <a:rPr lang="ru-RU" dirty="0"/>
              <a:t>, космополитического и транснационального вариантов идентификации с </a:t>
            </a:r>
            <a:r>
              <a:rPr lang="ru-RU" dirty="0" smtClean="0"/>
              <a:t>политическими сообществами</a:t>
            </a:r>
            <a:r>
              <a:rPr lang="ru-RU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009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оседство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115</TotalTime>
  <Words>202</Words>
  <Application>Microsoft Macintosh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Соседство</vt:lpstr>
      <vt:lpstr>«Нациецентричность» как доминирующая модель политического воображения и ее альтернативы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«Нациецентричность» как доминирующая модель политического воображения и ее альтернативы</dc:title>
  <dc:creator>Сергей Акопов</dc:creator>
  <cp:lastModifiedBy>Сергей Акопов</cp:lastModifiedBy>
  <cp:revision>3</cp:revision>
  <dcterms:created xsi:type="dcterms:W3CDTF">2015-05-03T09:37:48Z</dcterms:created>
  <dcterms:modified xsi:type="dcterms:W3CDTF">2015-05-03T11:33:02Z</dcterms:modified>
</cp:coreProperties>
</file>